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7" r:id="rId4"/>
    <p:sldId id="288" r:id="rId5"/>
    <p:sldId id="261" r:id="rId6"/>
    <p:sldId id="260" r:id="rId7"/>
    <p:sldId id="262" r:id="rId8"/>
    <p:sldId id="263" r:id="rId9"/>
    <p:sldId id="264" r:id="rId10"/>
    <p:sldId id="266" r:id="rId11"/>
    <p:sldId id="268" r:id="rId12"/>
    <p:sldId id="270" r:id="rId13"/>
    <p:sldId id="269" r:id="rId14"/>
    <p:sldId id="275" r:id="rId15"/>
    <p:sldId id="274" r:id="rId16"/>
    <p:sldId id="276" r:id="rId17"/>
    <p:sldId id="277" r:id="rId18"/>
    <p:sldId id="278" r:id="rId19"/>
    <p:sldId id="280" r:id="rId20"/>
    <p:sldId id="282" r:id="rId21"/>
    <p:sldId id="287" r:id="rId2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>
      <p:cViewPr varScale="1">
        <p:scale>
          <a:sx n="121" d="100"/>
          <a:sy n="121" d="100"/>
        </p:scale>
        <p:origin x="74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7853" y="284988"/>
            <a:ext cx="3073400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FFC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FFC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FFC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FFC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6676"/>
            <a:ext cx="2450702" cy="111098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7853" y="284988"/>
            <a:ext cx="3073400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FFC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6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917370"/>
            <a:ext cx="12192000" cy="3940810"/>
          </a:xfrm>
          <a:custGeom>
            <a:avLst/>
            <a:gdLst/>
            <a:ahLst/>
            <a:cxnLst/>
            <a:rect l="l" t="t" r="r" b="b"/>
            <a:pathLst>
              <a:path w="12192000" h="3940809">
                <a:moveTo>
                  <a:pt x="12191998" y="0"/>
                </a:moveTo>
                <a:lnTo>
                  <a:pt x="0" y="0"/>
                </a:lnTo>
                <a:lnTo>
                  <a:pt x="0" y="3940628"/>
                </a:lnTo>
                <a:lnTo>
                  <a:pt x="12191998" y="3940628"/>
                </a:lnTo>
                <a:lnTo>
                  <a:pt x="12191998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00472" y="4554728"/>
            <a:ext cx="5801360" cy="1615440"/>
          </a:xfrm>
          <a:prstGeom prst="rect">
            <a:avLst/>
          </a:prstGeom>
        </p:spPr>
        <p:txBody>
          <a:bodyPr vert="horz" wrap="square" lIns="0" tIns="2336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40"/>
              </a:spcBef>
            </a:pPr>
            <a:r>
              <a:rPr sz="6000" dirty="0">
                <a:solidFill>
                  <a:srgbClr val="FFFFFF"/>
                </a:solidFill>
                <a:latin typeface="Calibri Light"/>
                <a:cs typeface="Calibri Light"/>
              </a:rPr>
              <a:t>SPORTS</a:t>
            </a:r>
            <a:r>
              <a:rPr sz="6000" spc="-11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6000" spc="-40" dirty="0">
                <a:solidFill>
                  <a:srgbClr val="FFFFFF"/>
                </a:solidFill>
                <a:latin typeface="Calibri Light"/>
                <a:cs typeface="Calibri Light"/>
              </a:rPr>
              <a:t>ANALYTICS</a:t>
            </a:r>
            <a:endParaRPr sz="6000">
              <a:latin typeface="Calibri Light"/>
              <a:cs typeface="Calibri Light"/>
            </a:endParaRPr>
          </a:p>
          <a:p>
            <a:pPr algn="ctr">
              <a:lnSpc>
                <a:spcPct val="100000"/>
              </a:lnSpc>
              <a:spcBef>
                <a:spcPts val="69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Brøndby</a:t>
            </a:r>
            <a:r>
              <a:rPr sz="2400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" y="1"/>
            <a:ext cx="12191978" cy="42394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Kvinder</a:t>
            </a:r>
            <a:r>
              <a:rPr spc="-95" dirty="0"/>
              <a:t> </a:t>
            </a:r>
            <a:r>
              <a:rPr dirty="0"/>
              <a:t>&amp;</a:t>
            </a:r>
            <a:r>
              <a:rPr spc="-90" dirty="0"/>
              <a:t> </a:t>
            </a:r>
            <a:r>
              <a:rPr spc="-10" dirty="0"/>
              <a:t>Fodbold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9175" y="1444625"/>
            <a:ext cx="6362700" cy="28257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7853" y="923035"/>
            <a:ext cx="1038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Single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shot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Kvinder</a:t>
            </a:r>
            <a:r>
              <a:rPr spc="-95" dirty="0"/>
              <a:t> </a:t>
            </a:r>
            <a:r>
              <a:rPr dirty="0"/>
              <a:t>&amp;</a:t>
            </a:r>
            <a:r>
              <a:rPr spc="-90" dirty="0"/>
              <a:t> </a:t>
            </a:r>
            <a:r>
              <a:rPr spc="-10" dirty="0"/>
              <a:t>Fodbold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6070" y="1941876"/>
            <a:ext cx="7115974" cy="279484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7853" y="880363"/>
            <a:ext cx="1418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Single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shot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tri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1826" y="504444"/>
            <a:ext cx="3073400" cy="99821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3820"/>
              </a:lnSpc>
              <a:spcBef>
                <a:spcPts val="215"/>
              </a:spcBef>
            </a:pPr>
            <a:r>
              <a:rPr spc="-10" dirty="0"/>
              <a:t>Kvinder</a:t>
            </a:r>
            <a:r>
              <a:rPr spc="-95" dirty="0"/>
              <a:t> </a:t>
            </a:r>
            <a:r>
              <a:rPr dirty="0"/>
              <a:t>&amp;</a:t>
            </a:r>
            <a:r>
              <a:rPr spc="-90" dirty="0"/>
              <a:t> </a:t>
            </a:r>
            <a:r>
              <a:rPr spc="-10" dirty="0"/>
              <a:t>Fodbold Freeze</a:t>
            </a:r>
            <a:r>
              <a:rPr spc="-140" dirty="0"/>
              <a:t> </a:t>
            </a:r>
            <a:r>
              <a:rPr dirty="0"/>
              <a:t>Frame</a:t>
            </a:r>
            <a:r>
              <a:rPr spc="-140" dirty="0"/>
              <a:t> </a:t>
            </a:r>
            <a:r>
              <a:rPr spc="-20" dirty="0"/>
              <a:t>case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3157" y="1644135"/>
            <a:ext cx="7356318" cy="41150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Kvinder</a:t>
            </a:r>
            <a:r>
              <a:rPr spc="-95" dirty="0"/>
              <a:t> </a:t>
            </a:r>
            <a:r>
              <a:rPr dirty="0"/>
              <a:t>&amp;</a:t>
            </a:r>
            <a:r>
              <a:rPr spc="-90" dirty="0"/>
              <a:t> </a:t>
            </a:r>
            <a:r>
              <a:rPr spc="-10" dirty="0"/>
              <a:t>Fodbold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375025" y="1140689"/>
            <a:ext cx="7772400" cy="5572125"/>
            <a:chOff x="3375025" y="1140689"/>
            <a:chExt cx="7772400" cy="55721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5025" y="1140689"/>
              <a:ext cx="7772400" cy="328764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5025" y="3246437"/>
              <a:ext cx="7772400" cy="346595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53365" y="1057147"/>
            <a:ext cx="2990215" cy="304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Lav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denne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Shiny-</a:t>
            </a:r>
            <a:r>
              <a:rPr sz="1800" dirty="0">
                <a:latin typeface="Calibri"/>
                <a:cs typeface="Calibri"/>
              </a:rPr>
              <a:t>app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fra </a:t>
            </a:r>
            <a:r>
              <a:rPr sz="1800" spc="-10" dirty="0">
                <a:latin typeface="Calibri"/>
                <a:cs typeface="Calibri"/>
              </a:rPr>
              <a:t>Statsbombdata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(Danmark-</a:t>
            </a:r>
            <a:r>
              <a:rPr sz="1800" spc="-10" dirty="0">
                <a:latin typeface="Calibri"/>
                <a:cs typeface="Calibri"/>
              </a:rPr>
              <a:t>Kina). </a:t>
            </a:r>
            <a:r>
              <a:rPr sz="1800" dirty="0">
                <a:latin typeface="Calibri"/>
                <a:cs typeface="Calibri"/>
              </a:rPr>
              <a:t>den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skal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indeholde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flg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commits: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ts val="2135"/>
              </a:lnSpc>
              <a:spcBef>
                <a:spcPts val="20"/>
              </a:spcBef>
              <a:buAutoNum type="arabicParenR"/>
              <a:tabLst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ui-template</a:t>
            </a:r>
            <a:endParaRPr sz="1800">
              <a:latin typeface="Calibri"/>
              <a:cs typeface="Calibri"/>
            </a:endParaRPr>
          </a:p>
          <a:p>
            <a:pPr marL="355600" marR="262890" indent="-342900">
              <a:lnSpc>
                <a:spcPts val="2180"/>
              </a:lnSpc>
              <a:spcBef>
                <a:spcPts val="35"/>
              </a:spcBef>
              <a:buAutoNum type="arabicParenR"/>
              <a:tabLst>
                <a:tab pos="355600" algn="l"/>
              </a:tabLst>
            </a:pPr>
            <a:r>
              <a:rPr sz="1800" spc="-20" dirty="0">
                <a:latin typeface="Calibri"/>
                <a:cs typeface="Calibri"/>
              </a:rPr>
              <a:t>spiller-</a:t>
            </a:r>
            <a:r>
              <a:rPr sz="1800" dirty="0">
                <a:latin typeface="Calibri"/>
                <a:cs typeface="Calibri"/>
              </a:rPr>
              <a:t>element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populeret dynamisk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ts val="2039"/>
              </a:lnSpc>
              <a:buAutoNum type="arabicParenR"/>
              <a:tabLst>
                <a:tab pos="354965" algn="l"/>
              </a:tabLst>
            </a:pPr>
            <a:r>
              <a:rPr sz="1800" spc="-15" dirty="0">
                <a:latin typeface="Calibri"/>
                <a:cs typeface="Calibri"/>
              </a:rPr>
              <a:t>server-</a:t>
            </a:r>
            <a:r>
              <a:rPr sz="1800" dirty="0">
                <a:latin typeface="Calibri"/>
                <a:cs typeface="Calibri"/>
              </a:rPr>
              <a:t>output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ggplot</a:t>
            </a:r>
            <a:endParaRPr sz="18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latin typeface="Calibri"/>
                <a:cs typeface="Calibri"/>
              </a:rPr>
              <a:t>uden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trekant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ts val="2135"/>
              </a:lnSpc>
              <a:spcBef>
                <a:spcPts val="20"/>
              </a:spcBef>
              <a:buAutoNum type="arabicParenR" startAt="4"/>
              <a:tabLst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ui-</a:t>
            </a:r>
            <a:r>
              <a:rPr sz="1800" dirty="0">
                <a:latin typeface="Calibri"/>
                <a:cs typeface="Calibri"/>
              </a:rPr>
              <a:t>element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checkbox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tilføjet</a:t>
            </a:r>
            <a:endParaRPr sz="1800">
              <a:latin typeface="Calibri"/>
              <a:cs typeface="Calibri"/>
            </a:endParaRPr>
          </a:p>
          <a:p>
            <a:pPr marL="355600" marR="136525" indent="-342900">
              <a:lnSpc>
                <a:spcPts val="2180"/>
              </a:lnSpc>
              <a:spcBef>
                <a:spcPts val="35"/>
              </a:spcBef>
              <a:buAutoNum type="arabicParenR" startAt="4"/>
              <a:tabLst>
                <a:tab pos="355600" algn="l"/>
              </a:tabLst>
            </a:pPr>
            <a:r>
              <a:rPr sz="1800" spc="-15" dirty="0">
                <a:latin typeface="Calibri"/>
                <a:cs typeface="Calibri"/>
              </a:rPr>
              <a:t>server-</a:t>
            </a:r>
            <a:r>
              <a:rPr sz="1800" dirty="0">
                <a:latin typeface="Calibri"/>
                <a:cs typeface="Calibri"/>
              </a:rPr>
              <a:t>output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ggplot </a:t>
            </a:r>
            <a:r>
              <a:rPr sz="1800" dirty="0">
                <a:latin typeface="Calibri"/>
                <a:cs typeface="Calibri"/>
              </a:rPr>
              <a:t>som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afhænger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checkbox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7726" y="353577"/>
            <a:ext cx="622610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5" dirty="0">
                <a:latin typeface="Calibri Light"/>
                <a:cs typeface="Calibri Light"/>
              </a:rPr>
              <a:t>Freeze-</a:t>
            </a:r>
            <a:r>
              <a:rPr sz="4400" spc="-20" dirty="0">
                <a:latin typeface="Calibri Light"/>
                <a:cs typeface="Calibri Light"/>
              </a:rPr>
              <a:t>Frame</a:t>
            </a:r>
            <a:r>
              <a:rPr lang="da-DK" sz="4400" spc="-20" dirty="0">
                <a:latin typeface="Calibri Light"/>
                <a:cs typeface="Calibri Light"/>
              </a:rPr>
              <a:t> math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483" y="1197355"/>
            <a:ext cx="2513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players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tri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78093" y="506008"/>
            <a:ext cx="10697210" cy="5880100"/>
            <a:chOff x="678093" y="506008"/>
            <a:chExt cx="10697210" cy="58801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093" y="2959673"/>
              <a:ext cx="7532942" cy="32725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96954" y="506008"/>
              <a:ext cx="3378198" cy="5880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7257" y="461771"/>
            <a:ext cx="75783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5" dirty="0">
                <a:latin typeface="Calibri Light"/>
                <a:cs typeface="Calibri Light"/>
              </a:rPr>
              <a:t>Freeze-</a:t>
            </a:r>
            <a:r>
              <a:rPr sz="4400" spc="-20" dirty="0">
                <a:latin typeface="Calibri Light"/>
                <a:cs typeface="Calibri Light"/>
              </a:rPr>
              <a:t>Frame</a:t>
            </a:r>
            <a:r>
              <a:rPr lang="da-DK" sz="4400" spc="-20" dirty="0">
                <a:latin typeface="Calibri Light"/>
                <a:cs typeface="Calibri Light"/>
              </a:rPr>
              <a:t> – pass possible? 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6483" y="1197355"/>
            <a:ext cx="3620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Distance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passline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opponent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3386" y="1244002"/>
            <a:ext cx="10645228" cy="5317874"/>
            <a:chOff x="773386" y="1244002"/>
            <a:chExt cx="10645228" cy="5317874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99114" y="1244002"/>
              <a:ext cx="3619500" cy="29972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386" y="3822705"/>
              <a:ext cx="7578375" cy="27391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69163"/>
            <a:ext cx="3073400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660"/>
              </a:lnSpc>
              <a:spcBef>
                <a:spcPts val="100"/>
              </a:spcBef>
            </a:pPr>
            <a:r>
              <a:rPr spc="-10" dirty="0"/>
              <a:t>Kvinder</a:t>
            </a:r>
            <a:r>
              <a:rPr spc="-95" dirty="0"/>
              <a:t> </a:t>
            </a:r>
            <a:r>
              <a:rPr dirty="0"/>
              <a:t>&amp;</a:t>
            </a:r>
            <a:r>
              <a:rPr spc="-90" dirty="0"/>
              <a:t> </a:t>
            </a:r>
            <a:r>
              <a:rPr spc="-10" dirty="0"/>
              <a:t>Fodbold</a:t>
            </a:r>
          </a:p>
          <a:p>
            <a:pPr marL="12700">
              <a:lnSpc>
                <a:spcPts val="5100"/>
              </a:lnSpc>
            </a:pPr>
            <a:r>
              <a:rPr sz="4400" dirty="0">
                <a:solidFill>
                  <a:srgbClr val="000000"/>
                </a:solidFill>
                <a:latin typeface="Calibri Light"/>
                <a:cs typeface="Calibri Light"/>
              </a:rPr>
              <a:t>Bias</a:t>
            </a:r>
            <a:r>
              <a:rPr sz="4400" spc="-2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spc="-25" dirty="0">
                <a:solidFill>
                  <a:srgbClr val="000000"/>
                </a:solidFill>
                <a:latin typeface="Calibri Light"/>
                <a:cs typeface="Calibri Light"/>
              </a:rPr>
              <a:t>..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0266" y="1993429"/>
            <a:ext cx="5355398" cy="34996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83351" y="1593596"/>
            <a:ext cx="4285615" cy="141541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latin typeface="Calibri"/>
                <a:cs typeface="Calibri"/>
              </a:rPr>
              <a:t>find({"type.name":"Shot",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"gender":"</a:t>
            </a:r>
            <a:r>
              <a:rPr sz="1800" b="1" spc="-10" dirty="0">
                <a:latin typeface="Calibri"/>
                <a:cs typeface="Calibri"/>
              </a:rPr>
              <a:t>female</a:t>
            </a:r>
            <a:r>
              <a:rPr sz="1800" spc="-10" dirty="0">
                <a:latin typeface="Calibri"/>
                <a:cs typeface="Calibri"/>
              </a:rPr>
              <a:t>", </a:t>
            </a:r>
            <a:r>
              <a:rPr sz="1800" dirty="0">
                <a:latin typeface="Calibri"/>
                <a:cs typeface="Calibri"/>
              </a:rPr>
              <a:t>"position.id"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{"$in":</a:t>
            </a:r>
            <a:r>
              <a:rPr sz="1800" b="1" spc="-10" dirty="0">
                <a:latin typeface="Calibri"/>
                <a:cs typeface="Calibri"/>
              </a:rPr>
              <a:t>striker</a:t>
            </a:r>
            <a:r>
              <a:rPr sz="1800" spc="-10" dirty="0">
                <a:latin typeface="Calibri"/>
                <a:cs typeface="Calibri"/>
              </a:rPr>
              <a:t>_player}})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90"/>
              </a:spcBef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sz="1800" spc="-10" dirty="0">
                <a:latin typeface="Calibri"/>
                <a:cs typeface="Calibri"/>
              </a:rPr>
              <a:t>find({"type.name":"Shot",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"gender":"</a:t>
            </a:r>
            <a:r>
              <a:rPr sz="1800" b="1" spc="-10" dirty="0">
                <a:latin typeface="Calibri"/>
                <a:cs typeface="Calibri"/>
              </a:rPr>
              <a:t>male</a:t>
            </a:r>
            <a:r>
              <a:rPr sz="1800" spc="-10" dirty="0">
                <a:latin typeface="Calibri"/>
                <a:cs typeface="Calibri"/>
              </a:rPr>
              <a:t>",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Calibri"/>
                <a:cs typeface="Calibri"/>
              </a:rPr>
              <a:t>"position.id"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{"$in":</a:t>
            </a:r>
            <a:r>
              <a:rPr sz="1800" b="1" spc="-10" dirty="0">
                <a:latin typeface="Calibri"/>
                <a:cs typeface="Calibri"/>
              </a:rPr>
              <a:t>def</a:t>
            </a:r>
            <a:r>
              <a:rPr sz="1800" spc="-10" dirty="0">
                <a:latin typeface="Calibri"/>
                <a:cs typeface="Calibri"/>
              </a:rPr>
              <a:t>_player}})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3208" y="4502628"/>
            <a:ext cx="5298235" cy="47345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45008" y="643127"/>
            <a:ext cx="9813290" cy="3735070"/>
            <a:chOff x="445008" y="643127"/>
            <a:chExt cx="9813290" cy="37350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9668" y="821069"/>
              <a:ext cx="4901404" cy="22219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3963" y="2347818"/>
              <a:ext cx="3144005" cy="15790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17986" y="2231298"/>
              <a:ext cx="2940050" cy="21462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008" y="643127"/>
              <a:ext cx="3029712" cy="4876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21511" y="1380441"/>
              <a:ext cx="2850977" cy="9331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302" y="238759"/>
            <a:ext cx="2450701" cy="111098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36215" y="1271967"/>
            <a:ext cx="5582285" cy="4922520"/>
            <a:chOff x="336215" y="1271967"/>
            <a:chExt cx="5582285" cy="49225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509" y="2046671"/>
              <a:ext cx="3129969" cy="15370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8473" y="1271967"/>
              <a:ext cx="2850978" cy="9331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6215" y="3319176"/>
              <a:ext cx="5582239" cy="287476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58701" y="568596"/>
            <a:ext cx="4129150" cy="611415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315735" y="627379"/>
            <a:ext cx="178688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00"/>
                </a:solidFill>
              </a:rPr>
              <a:t>Sample</a:t>
            </a:r>
            <a:r>
              <a:rPr sz="1800" spc="-50" dirty="0">
                <a:solidFill>
                  <a:srgbClr val="000000"/>
                </a:solidFill>
              </a:rPr>
              <a:t> </a:t>
            </a:r>
            <a:r>
              <a:rPr sz="1800" dirty="0">
                <a:solidFill>
                  <a:srgbClr val="000000"/>
                </a:solidFill>
              </a:rPr>
              <a:t>event</a:t>
            </a:r>
            <a:r>
              <a:rPr sz="1800" spc="-55" dirty="0">
                <a:solidFill>
                  <a:srgbClr val="000000"/>
                </a:solidFill>
              </a:rPr>
              <a:t> </a:t>
            </a:r>
            <a:r>
              <a:rPr sz="1800" spc="-20" dirty="0">
                <a:solidFill>
                  <a:srgbClr val="000000"/>
                </a:solidFill>
              </a:rPr>
              <a:t>from </a:t>
            </a:r>
            <a:r>
              <a:rPr sz="1800" dirty="0">
                <a:solidFill>
                  <a:srgbClr val="000000"/>
                </a:solidFill>
              </a:rPr>
              <a:t>69301.json</a:t>
            </a:r>
            <a:r>
              <a:rPr sz="1800" spc="-55" dirty="0">
                <a:solidFill>
                  <a:srgbClr val="000000"/>
                </a:solidFill>
              </a:rPr>
              <a:t> </a:t>
            </a:r>
            <a:r>
              <a:rPr sz="1800" spc="-20" dirty="0">
                <a:solidFill>
                  <a:srgbClr val="000000"/>
                </a:solidFill>
              </a:rPr>
              <a:t>with </a:t>
            </a:r>
            <a:r>
              <a:rPr sz="1800" dirty="0">
                <a:solidFill>
                  <a:srgbClr val="000000"/>
                </a:solidFill>
              </a:rPr>
              <a:t>3291</a:t>
            </a:r>
            <a:r>
              <a:rPr sz="1800" spc="-35" dirty="0">
                <a:solidFill>
                  <a:srgbClr val="000000"/>
                </a:solidFill>
              </a:rPr>
              <a:t> </a:t>
            </a:r>
            <a:r>
              <a:rPr sz="1800" spc="-10" dirty="0">
                <a:solidFill>
                  <a:srgbClr val="000000"/>
                </a:solidFill>
              </a:rPr>
              <a:t>events</a:t>
            </a:r>
            <a:endParaRPr sz="1800"/>
          </a:p>
        </p:txBody>
      </p:sp>
      <p:sp>
        <p:nvSpPr>
          <p:cNvPr id="9" name="object 9"/>
          <p:cNvSpPr txBox="1"/>
          <p:nvPr/>
        </p:nvSpPr>
        <p:spPr>
          <a:xfrm>
            <a:off x="3538631" y="2367788"/>
            <a:ext cx="1436370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David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laver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ts val="2135"/>
              </a:lnSpc>
              <a:buAutoNum type="arabicParenR"/>
              <a:tabLst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Shots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map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0"/>
              </a:spcBef>
              <a:buAutoNum type="arabicParenR"/>
              <a:tabLst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Passes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map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8016" y="760876"/>
            <a:ext cx="8046866" cy="522930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8302" y="238759"/>
            <a:ext cx="2450701" cy="11109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17176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>
                <a:solidFill>
                  <a:srgbClr val="000000"/>
                </a:solidFill>
                <a:latin typeface="Calibri Light"/>
                <a:cs typeface="Calibri Light"/>
              </a:rPr>
              <a:t>Agenda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8" y="1284732"/>
            <a:ext cx="4048125" cy="45781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302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Intro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til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lang="da-DK" sz="2600" spc="-25" dirty="0">
                <a:latin typeface="Calibri"/>
                <a:cs typeface="Calibri"/>
              </a:rPr>
              <a:t>Fodbold</a:t>
            </a:r>
          </a:p>
          <a:p>
            <a:pPr marL="697865" lvl="1" indent="-228600">
              <a:lnSpc>
                <a:spcPts val="2540"/>
              </a:lnSpc>
              <a:buFont typeface="Arial MT"/>
              <a:buChar char="•"/>
              <a:tabLst>
                <a:tab pos="697865" algn="l"/>
              </a:tabLst>
            </a:pPr>
            <a:r>
              <a:rPr lang="da-DK" sz="2400" spc="-25" dirty="0">
                <a:latin typeface="Calibri"/>
                <a:cs typeface="Calibri"/>
              </a:rPr>
              <a:t>Danmark-RSA</a:t>
            </a:r>
            <a:endParaRPr lang="da-DK" sz="2400" spc="-25">
              <a:latin typeface="Calibri"/>
              <a:cs typeface="Calibri"/>
            </a:endParaRPr>
          </a:p>
          <a:p>
            <a:pPr marL="697865" lvl="1" indent="-228600">
              <a:lnSpc>
                <a:spcPts val="2540"/>
              </a:lnSpc>
              <a:buFont typeface="Arial MT"/>
              <a:buChar char="•"/>
              <a:tabLst>
                <a:tab pos="697865" algn="l"/>
              </a:tabLst>
            </a:pPr>
            <a:r>
              <a:rPr lang="da-DK" sz="2400" spc="-25">
                <a:latin typeface="Calibri"/>
                <a:cs typeface="Calibri"/>
              </a:rPr>
              <a:t>Neymar-Mbappe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ts val="2960"/>
              </a:lnSpc>
              <a:spcBef>
                <a:spcPts val="5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Overview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Statsbomb</a:t>
            </a:r>
            <a:endParaRPr sz="2600">
              <a:latin typeface="Calibri"/>
              <a:cs typeface="Calibri"/>
            </a:endParaRPr>
          </a:p>
          <a:p>
            <a:pPr marL="697865" lvl="1" indent="-228600">
              <a:lnSpc>
                <a:spcPts val="2360"/>
              </a:lnSpc>
              <a:buFont typeface="Arial MT"/>
              <a:buChar char="•"/>
              <a:tabLst>
                <a:tab pos="697865" algn="l"/>
              </a:tabLst>
            </a:pPr>
            <a:r>
              <a:rPr sz="2200" spc="-10" dirty="0">
                <a:latin typeface="Calibri"/>
                <a:cs typeface="Calibri"/>
              </a:rPr>
              <a:t>lineups</a:t>
            </a:r>
            <a:endParaRPr sz="2200">
              <a:latin typeface="Calibri"/>
              <a:cs typeface="Calibri"/>
            </a:endParaRPr>
          </a:p>
          <a:p>
            <a:pPr marL="697865" lvl="1" indent="-228600">
              <a:lnSpc>
                <a:spcPts val="2350"/>
              </a:lnSpc>
              <a:buFont typeface="Arial MT"/>
              <a:buChar char="•"/>
              <a:tabLst>
                <a:tab pos="697865" algn="l"/>
              </a:tabLst>
            </a:pPr>
            <a:r>
              <a:rPr sz="2200" spc="-10" dirty="0">
                <a:latin typeface="Calibri"/>
                <a:cs typeface="Calibri"/>
              </a:rPr>
              <a:t>events</a:t>
            </a:r>
            <a:endParaRPr sz="2200">
              <a:latin typeface="Calibri"/>
              <a:cs typeface="Calibri"/>
            </a:endParaRPr>
          </a:p>
          <a:p>
            <a:pPr marL="697865" lvl="1" indent="-228600">
              <a:lnSpc>
                <a:spcPts val="2470"/>
              </a:lnSpc>
              <a:buFont typeface="Arial MT"/>
              <a:buChar char="•"/>
              <a:tabLst>
                <a:tab pos="697865" algn="l"/>
              </a:tabLst>
            </a:pPr>
            <a:r>
              <a:rPr sz="2200" spc="-10" dirty="0">
                <a:latin typeface="Calibri"/>
                <a:cs typeface="Calibri"/>
              </a:rPr>
              <a:t>matches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ts val="2960"/>
              </a:lnSpc>
              <a:spcBef>
                <a:spcPts val="5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Events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–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shots</a:t>
            </a:r>
            <a:endParaRPr sz="2600">
              <a:latin typeface="Calibri"/>
              <a:cs typeface="Calibri"/>
            </a:endParaRPr>
          </a:p>
          <a:p>
            <a:pPr marL="697865" lvl="1" indent="-228600">
              <a:lnSpc>
                <a:spcPts val="2360"/>
              </a:lnSpc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import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fra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statsbomb</a:t>
            </a:r>
            <a:endParaRPr sz="2200">
              <a:latin typeface="Calibri"/>
              <a:cs typeface="Calibri"/>
            </a:endParaRPr>
          </a:p>
          <a:p>
            <a:pPr marL="697865" lvl="1" indent="-228600">
              <a:lnSpc>
                <a:spcPts val="2350"/>
              </a:lnSpc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all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shots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match</a:t>
            </a:r>
            <a:endParaRPr sz="2200">
              <a:latin typeface="Calibri"/>
              <a:cs typeface="Calibri"/>
            </a:endParaRPr>
          </a:p>
          <a:p>
            <a:pPr marL="697865" lvl="1" indent="-228600">
              <a:lnSpc>
                <a:spcPts val="2395"/>
              </a:lnSpc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one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shot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–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position</a:t>
            </a:r>
            <a:endParaRPr sz="2200">
              <a:latin typeface="Calibri"/>
              <a:cs typeface="Calibri"/>
            </a:endParaRPr>
          </a:p>
          <a:p>
            <a:pPr marL="1155065" lvl="2" indent="-228600">
              <a:lnSpc>
                <a:spcPts val="2065"/>
              </a:lnSpc>
              <a:buFont typeface="Arial MT"/>
              <a:buChar char="•"/>
              <a:tabLst>
                <a:tab pos="1155065" algn="l"/>
              </a:tabLst>
            </a:pPr>
            <a:r>
              <a:rPr sz="1900" spc="-10" dirty="0">
                <a:latin typeface="Calibri"/>
                <a:cs typeface="Calibri"/>
              </a:rPr>
              <a:t>ggsoccer</a:t>
            </a:r>
            <a:endParaRPr sz="1900">
              <a:latin typeface="Calibri"/>
              <a:cs typeface="Calibri"/>
            </a:endParaRPr>
          </a:p>
          <a:p>
            <a:pPr marL="697865" lvl="1" indent="-228600">
              <a:lnSpc>
                <a:spcPts val="2335"/>
              </a:lnSpc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all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shots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–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position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arrow</a:t>
            </a:r>
            <a:endParaRPr sz="2200">
              <a:latin typeface="Calibri"/>
              <a:cs typeface="Calibri"/>
            </a:endParaRPr>
          </a:p>
          <a:p>
            <a:pPr marL="697865" lvl="1" indent="-228600">
              <a:lnSpc>
                <a:spcPts val="2470"/>
              </a:lnSpc>
              <a:buFont typeface="Arial MT"/>
              <a:buChar char="•"/>
              <a:tabLst>
                <a:tab pos="697865" algn="l"/>
              </a:tabLst>
            </a:pPr>
            <a:r>
              <a:rPr sz="2200" dirty="0">
                <a:latin typeface="Calibri"/>
                <a:cs typeface="Calibri"/>
              </a:rPr>
              <a:t>one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shot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-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freezeframe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2591" y="3810218"/>
            <a:ext cx="4184529" cy="2734498"/>
          </a:xfrm>
          <a:prstGeom prst="rect">
            <a:avLst/>
          </a:prstGeom>
        </p:spPr>
      </p:pic>
      <p:pic>
        <p:nvPicPr>
          <p:cNvPr id="7" name="Billede 6" descr="Et billede, der indeholder skærmbillede, diagram, kort&#10;&#10;Automatisk genereret beskrivelse">
            <a:extLst>
              <a:ext uri="{FF2B5EF4-FFF2-40B4-BE49-F238E27FC236}">
                <a16:creationId xmlns:a16="http://schemas.microsoft.com/office/drawing/2014/main" id="{F59F4156-A542-8FE8-A2FD-E541DC1A5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2" r="10759" b="42253"/>
          <a:stretch/>
        </p:blipFill>
        <p:spPr>
          <a:xfrm>
            <a:off x="5562600" y="152400"/>
            <a:ext cx="6340555" cy="3517946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F8F998DC-F8F0-61DF-A8B4-EC2CEE1C80FE}"/>
              </a:ext>
            </a:extLst>
          </p:cNvPr>
          <p:cNvSpPr/>
          <p:nvPr/>
        </p:nvSpPr>
        <p:spPr>
          <a:xfrm>
            <a:off x="7620000" y="3996367"/>
            <a:ext cx="1752600" cy="2362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764" y="3005052"/>
            <a:ext cx="3129970" cy="15370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15171" y="2684779"/>
            <a:ext cx="929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7547.json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15171" y="5028691"/>
            <a:ext cx="929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7547.json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21901" y="0"/>
            <a:ext cx="11067415" cy="6858000"/>
            <a:chOff x="1121901" y="0"/>
            <a:chExt cx="11067415" cy="68580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260" y="3021358"/>
              <a:ext cx="668181" cy="2113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21892" y="2438374"/>
              <a:ext cx="5156835" cy="2604135"/>
            </a:xfrm>
            <a:custGeom>
              <a:avLst/>
              <a:gdLst/>
              <a:ahLst/>
              <a:cxnLst/>
              <a:rect l="l" t="t" r="r" b="b"/>
              <a:pathLst>
                <a:path w="5156835" h="2604135">
                  <a:moveTo>
                    <a:pt x="1054214" y="2336939"/>
                  </a:moveTo>
                  <a:lnTo>
                    <a:pt x="1053757" y="2311539"/>
                  </a:lnTo>
                  <a:lnTo>
                    <a:pt x="1051991" y="2286139"/>
                  </a:lnTo>
                  <a:lnTo>
                    <a:pt x="1048397" y="2248039"/>
                  </a:lnTo>
                  <a:lnTo>
                    <a:pt x="1046187" y="2222639"/>
                  </a:lnTo>
                  <a:lnTo>
                    <a:pt x="1045959" y="2222639"/>
                  </a:lnTo>
                  <a:lnTo>
                    <a:pt x="1042352" y="2209939"/>
                  </a:lnTo>
                  <a:lnTo>
                    <a:pt x="1038618" y="2184539"/>
                  </a:lnTo>
                  <a:lnTo>
                    <a:pt x="1032116" y="2159139"/>
                  </a:lnTo>
                  <a:lnTo>
                    <a:pt x="1031443" y="2146439"/>
                  </a:lnTo>
                  <a:lnTo>
                    <a:pt x="1022807" y="2121039"/>
                  </a:lnTo>
                  <a:lnTo>
                    <a:pt x="1023213" y="2121039"/>
                  </a:lnTo>
                  <a:lnTo>
                    <a:pt x="1016381" y="2095639"/>
                  </a:lnTo>
                  <a:lnTo>
                    <a:pt x="1015771" y="2095639"/>
                  </a:lnTo>
                  <a:lnTo>
                    <a:pt x="1007491" y="2070239"/>
                  </a:lnTo>
                  <a:lnTo>
                    <a:pt x="1008075" y="2070239"/>
                  </a:lnTo>
                  <a:lnTo>
                    <a:pt x="1003033" y="2057539"/>
                  </a:lnTo>
                  <a:lnTo>
                    <a:pt x="1002677" y="2057539"/>
                  </a:lnTo>
                  <a:lnTo>
                    <a:pt x="997635" y="2032139"/>
                  </a:lnTo>
                  <a:lnTo>
                    <a:pt x="996607" y="2032139"/>
                  </a:lnTo>
                  <a:lnTo>
                    <a:pt x="993140" y="2019439"/>
                  </a:lnTo>
                  <a:lnTo>
                    <a:pt x="989850" y="2019439"/>
                  </a:lnTo>
                  <a:lnTo>
                    <a:pt x="986917" y="2006739"/>
                  </a:lnTo>
                  <a:lnTo>
                    <a:pt x="985824" y="2006739"/>
                  </a:lnTo>
                  <a:lnTo>
                    <a:pt x="979881" y="1997036"/>
                  </a:lnTo>
                  <a:lnTo>
                    <a:pt x="979373" y="1994039"/>
                  </a:lnTo>
                  <a:lnTo>
                    <a:pt x="978039" y="1994039"/>
                  </a:lnTo>
                  <a:lnTo>
                    <a:pt x="977582" y="1994039"/>
                  </a:lnTo>
                  <a:lnTo>
                    <a:pt x="973620" y="1981339"/>
                  </a:lnTo>
                  <a:lnTo>
                    <a:pt x="972134" y="1981339"/>
                  </a:lnTo>
                  <a:lnTo>
                    <a:pt x="969695" y="1968639"/>
                  </a:lnTo>
                  <a:lnTo>
                    <a:pt x="964120" y="1968639"/>
                  </a:lnTo>
                  <a:lnTo>
                    <a:pt x="963523" y="1963420"/>
                  </a:lnTo>
                  <a:lnTo>
                    <a:pt x="963168" y="1955939"/>
                  </a:lnTo>
                  <a:lnTo>
                    <a:pt x="962672" y="1955939"/>
                  </a:lnTo>
                  <a:lnTo>
                    <a:pt x="962253" y="1955939"/>
                  </a:lnTo>
                  <a:lnTo>
                    <a:pt x="954265" y="1943239"/>
                  </a:lnTo>
                  <a:lnTo>
                    <a:pt x="956170" y="1943239"/>
                  </a:lnTo>
                  <a:lnTo>
                    <a:pt x="952830" y="1930539"/>
                  </a:lnTo>
                  <a:lnTo>
                    <a:pt x="952169" y="1930539"/>
                  </a:lnTo>
                  <a:lnTo>
                    <a:pt x="942327" y="1917839"/>
                  </a:lnTo>
                  <a:lnTo>
                    <a:pt x="944943" y="1917839"/>
                  </a:lnTo>
                  <a:lnTo>
                    <a:pt x="942378" y="1905139"/>
                  </a:lnTo>
                  <a:lnTo>
                    <a:pt x="941349" y="1892439"/>
                  </a:lnTo>
                  <a:lnTo>
                    <a:pt x="932180" y="1879739"/>
                  </a:lnTo>
                  <a:lnTo>
                    <a:pt x="934135" y="1879739"/>
                  </a:lnTo>
                  <a:lnTo>
                    <a:pt x="928433" y="1867039"/>
                  </a:lnTo>
                  <a:lnTo>
                    <a:pt x="922718" y="1854339"/>
                  </a:lnTo>
                  <a:lnTo>
                    <a:pt x="921181" y="1854339"/>
                  </a:lnTo>
                  <a:lnTo>
                    <a:pt x="914844" y="1846389"/>
                  </a:lnTo>
                  <a:lnTo>
                    <a:pt x="914844" y="1972360"/>
                  </a:lnTo>
                  <a:lnTo>
                    <a:pt x="914069" y="1968639"/>
                  </a:lnTo>
                  <a:lnTo>
                    <a:pt x="914641" y="1968639"/>
                  </a:lnTo>
                  <a:lnTo>
                    <a:pt x="914844" y="1972360"/>
                  </a:lnTo>
                  <a:lnTo>
                    <a:pt x="914844" y="1846389"/>
                  </a:lnTo>
                  <a:lnTo>
                    <a:pt x="900938" y="1828939"/>
                  </a:lnTo>
                  <a:lnTo>
                    <a:pt x="903566" y="1828939"/>
                  </a:lnTo>
                  <a:lnTo>
                    <a:pt x="894638" y="1816239"/>
                  </a:lnTo>
                  <a:lnTo>
                    <a:pt x="885202" y="1790839"/>
                  </a:lnTo>
                  <a:lnTo>
                    <a:pt x="882878" y="1790839"/>
                  </a:lnTo>
                  <a:lnTo>
                    <a:pt x="869911" y="1778139"/>
                  </a:lnTo>
                  <a:lnTo>
                    <a:pt x="869340" y="1778139"/>
                  </a:lnTo>
                  <a:lnTo>
                    <a:pt x="856030" y="1765439"/>
                  </a:lnTo>
                  <a:lnTo>
                    <a:pt x="857491" y="1765439"/>
                  </a:lnTo>
                  <a:lnTo>
                    <a:pt x="841641" y="1740039"/>
                  </a:lnTo>
                  <a:lnTo>
                    <a:pt x="841095" y="1740039"/>
                  </a:lnTo>
                  <a:lnTo>
                    <a:pt x="829310" y="1727339"/>
                  </a:lnTo>
                  <a:lnTo>
                    <a:pt x="816673" y="1714639"/>
                  </a:lnTo>
                  <a:lnTo>
                    <a:pt x="793292" y="1676539"/>
                  </a:lnTo>
                  <a:lnTo>
                    <a:pt x="778624" y="1663928"/>
                  </a:lnTo>
                  <a:lnTo>
                    <a:pt x="780961" y="1665935"/>
                  </a:lnTo>
                  <a:lnTo>
                    <a:pt x="751255" y="1638439"/>
                  </a:lnTo>
                  <a:lnTo>
                    <a:pt x="738289" y="1613039"/>
                  </a:lnTo>
                  <a:lnTo>
                    <a:pt x="736269" y="1613039"/>
                  </a:lnTo>
                  <a:lnTo>
                    <a:pt x="715683" y="1600339"/>
                  </a:lnTo>
                  <a:lnTo>
                    <a:pt x="695883" y="1587639"/>
                  </a:lnTo>
                  <a:lnTo>
                    <a:pt x="696709" y="1587639"/>
                  </a:lnTo>
                  <a:lnTo>
                    <a:pt x="676033" y="1562239"/>
                  </a:lnTo>
                  <a:lnTo>
                    <a:pt x="673569" y="1562239"/>
                  </a:lnTo>
                  <a:lnTo>
                    <a:pt x="645134" y="1549539"/>
                  </a:lnTo>
                  <a:lnTo>
                    <a:pt x="646874" y="1549539"/>
                  </a:lnTo>
                  <a:lnTo>
                    <a:pt x="625995" y="1524139"/>
                  </a:lnTo>
                  <a:lnTo>
                    <a:pt x="616077" y="1524139"/>
                  </a:lnTo>
                  <a:lnTo>
                    <a:pt x="600951" y="1511439"/>
                  </a:lnTo>
                  <a:lnTo>
                    <a:pt x="598220" y="1511439"/>
                  </a:lnTo>
                  <a:lnTo>
                    <a:pt x="594614" y="1498739"/>
                  </a:lnTo>
                  <a:lnTo>
                    <a:pt x="597725" y="1511439"/>
                  </a:lnTo>
                  <a:lnTo>
                    <a:pt x="590537" y="1498739"/>
                  </a:lnTo>
                  <a:lnTo>
                    <a:pt x="582891" y="1498739"/>
                  </a:lnTo>
                  <a:lnTo>
                    <a:pt x="575589" y="1486039"/>
                  </a:lnTo>
                  <a:lnTo>
                    <a:pt x="567715" y="1486039"/>
                  </a:lnTo>
                  <a:lnTo>
                    <a:pt x="551510" y="1473339"/>
                  </a:lnTo>
                  <a:lnTo>
                    <a:pt x="555218" y="1473339"/>
                  </a:lnTo>
                  <a:lnTo>
                    <a:pt x="542264" y="1460639"/>
                  </a:lnTo>
                  <a:lnTo>
                    <a:pt x="538099" y="1460639"/>
                  </a:lnTo>
                  <a:lnTo>
                    <a:pt x="522986" y="1447939"/>
                  </a:lnTo>
                  <a:lnTo>
                    <a:pt x="523341" y="1447939"/>
                  </a:lnTo>
                  <a:lnTo>
                    <a:pt x="500291" y="1435239"/>
                  </a:lnTo>
                  <a:lnTo>
                    <a:pt x="482206" y="1435239"/>
                  </a:lnTo>
                  <a:lnTo>
                    <a:pt x="479183" y="1422539"/>
                  </a:lnTo>
                  <a:lnTo>
                    <a:pt x="463346" y="1422539"/>
                  </a:lnTo>
                  <a:lnTo>
                    <a:pt x="445604" y="1409839"/>
                  </a:lnTo>
                  <a:lnTo>
                    <a:pt x="449453" y="1409839"/>
                  </a:lnTo>
                  <a:lnTo>
                    <a:pt x="430009" y="1397139"/>
                  </a:lnTo>
                  <a:lnTo>
                    <a:pt x="430872" y="1397139"/>
                  </a:lnTo>
                  <a:lnTo>
                    <a:pt x="412153" y="1384439"/>
                  </a:lnTo>
                  <a:lnTo>
                    <a:pt x="410794" y="1384439"/>
                  </a:lnTo>
                  <a:lnTo>
                    <a:pt x="381990" y="1371739"/>
                  </a:lnTo>
                  <a:lnTo>
                    <a:pt x="380733" y="1371739"/>
                  </a:lnTo>
                  <a:lnTo>
                    <a:pt x="362369" y="1359039"/>
                  </a:lnTo>
                  <a:lnTo>
                    <a:pt x="363550" y="1359039"/>
                  </a:lnTo>
                  <a:lnTo>
                    <a:pt x="347345" y="1346339"/>
                  </a:lnTo>
                  <a:lnTo>
                    <a:pt x="350088" y="1346339"/>
                  </a:lnTo>
                  <a:lnTo>
                    <a:pt x="335127" y="1333639"/>
                  </a:lnTo>
                  <a:lnTo>
                    <a:pt x="332867" y="1333639"/>
                  </a:lnTo>
                  <a:lnTo>
                    <a:pt x="313867" y="1320939"/>
                  </a:lnTo>
                  <a:lnTo>
                    <a:pt x="318617" y="1333639"/>
                  </a:lnTo>
                  <a:lnTo>
                    <a:pt x="311416" y="1320939"/>
                  </a:lnTo>
                  <a:lnTo>
                    <a:pt x="298818" y="1320939"/>
                  </a:lnTo>
                  <a:lnTo>
                    <a:pt x="293052" y="1308239"/>
                  </a:lnTo>
                  <a:lnTo>
                    <a:pt x="277863" y="1308239"/>
                  </a:lnTo>
                  <a:lnTo>
                    <a:pt x="275831" y="1295539"/>
                  </a:lnTo>
                  <a:lnTo>
                    <a:pt x="254469" y="1295539"/>
                  </a:lnTo>
                  <a:lnTo>
                    <a:pt x="235623" y="1282839"/>
                  </a:lnTo>
                  <a:lnTo>
                    <a:pt x="223647" y="1282839"/>
                  </a:lnTo>
                  <a:lnTo>
                    <a:pt x="205028" y="1270139"/>
                  </a:lnTo>
                  <a:lnTo>
                    <a:pt x="198437" y="1270139"/>
                  </a:lnTo>
                  <a:lnTo>
                    <a:pt x="186969" y="1259344"/>
                  </a:lnTo>
                  <a:lnTo>
                    <a:pt x="186105" y="1257439"/>
                  </a:lnTo>
                  <a:lnTo>
                    <a:pt x="184950" y="1257439"/>
                  </a:lnTo>
                  <a:lnTo>
                    <a:pt x="176860" y="1257439"/>
                  </a:lnTo>
                  <a:lnTo>
                    <a:pt x="169303" y="1244739"/>
                  </a:lnTo>
                  <a:lnTo>
                    <a:pt x="163906" y="1244739"/>
                  </a:lnTo>
                  <a:lnTo>
                    <a:pt x="155257" y="1232039"/>
                  </a:lnTo>
                  <a:lnTo>
                    <a:pt x="157403" y="1244739"/>
                  </a:lnTo>
                  <a:lnTo>
                    <a:pt x="153797" y="1232039"/>
                  </a:lnTo>
                  <a:lnTo>
                    <a:pt x="143510" y="1232039"/>
                  </a:lnTo>
                  <a:lnTo>
                    <a:pt x="138709" y="1219339"/>
                  </a:lnTo>
                  <a:lnTo>
                    <a:pt x="129705" y="1219339"/>
                  </a:lnTo>
                  <a:lnTo>
                    <a:pt x="122135" y="1206639"/>
                  </a:lnTo>
                  <a:lnTo>
                    <a:pt x="114935" y="1206639"/>
                  </a:lnTo>
                  <a:lnTo>
                    <a:pt x="107378" y="1193939"/>
                  </a:lnTo>
                  <a:lnTo>
                    <a:pt x="95948" y="1193939"/>
                  </a:lnTo>
                  <a:lnTo>
                    <a:pt x="88811" y="1181239"/>
                  </a:lnTo>
                  <a:lnTo>
                    <a:pt x="79273" y="1181239"/>
                  </a:lnTo>
                  <a:lnTo>
                    <a:pt x="70281" y="1168539"/>
                  </a:lnTo>
                  <a:lnTo>
                    <a:pt x="64871" y="1168539"/>
                  </a:lnTo>
                  <a:lnTo>
                    <a:pt x="55283" y="1155839"/>
                  </a:lnTo>
                  <a:lnTo>
                    <a:pt x="40360" y="1155839"/>
                  </a:lnTo>
                  <a:lnTo>
                    <a:pt x="35763" y="1143139"/>
                  </a:lnTo>
                  <a:lnTo>
                    <a:pt x="16878" y="1143139"/>
                  </a:lnTo>
                  <a:lnTo>
                    <a:pt x="8610" y="1155839"/>
                  </a:lnTo>
                  <a:lnTo>
                    <a:pt x="2565" y="1155839"/>
                  </a:lnTo>
                  <a:lnTo>
                    <a:pt x="0" y="1168539"/>
                  </a:lnTo>
                  <a:lnTo>
                    <a:pt x="1231" y="1181239"/>
                  </a:lnTo>
                  <a:lnTo>
                    <a:pt x="5892" y="1181239"/>
                  </a:lnTo>
                  <a:lnTo>
                    <a:pt x="13627" y="1193939"/>
                  </a:lnTo>
                  <a:lnTo>
                    <a:pt x="21475" y="1193939"/>
                  </a:lnTo>
                  <a:lnTo>
                    <a:pt x="26517" y="1206639"/>
                  </a:lnTo>
                  <a:lnTo>
                    <a:pt x="40322" y="1206639"/>
                  </a:lnTo>
                  <a:lnTo>
                    <a:pt x="50749" y="1219339"/>
                  </a:lnTo>
                  <a:lnTo>
                    <a:pt x="54889" y="1219339"/>
                  </a:lnTo>
                  <a:lnTo>
                    <a:pt x="64249" y="1232039"/>
                  </a:lnTo>
                  <a:lnTo>
                    <a:pt x="77381" y="1232039"/>
                  </a:lnTo>
                  <a:lnTo>
                    <a:pt x="84937" y="1244739"/>
                  </a:lnTo>
                  <a:lnTo>
                    <a:pt x="92138" y="1244739"/>
                  </a:lnTo>
                  <a:lnTo>
                    <a:pt x="99707" y="1257439"/>
                  </a:lnTo>
                  <a:lnTo>
                    <a:pt x="107492" y="1257439"/>
                  </a:lnTo>
                  <a:lnTo>
                    <a:pt x="112293" y="1270139"/>
                  </a:lnTo>
                  <a:lnTo>
                    <a:pt x="124536" y="1270139"/>
                  </a:lnTo>
                  <a:lnTo>
                    <a:pt x="133172" y="1282839"/>
                  </a:lnTo>
                  <a:lnTo>
                    <a:pt x="139306" y="1282839"/>
                  </a:lnTo>
                  <a:lnTo>
                    <a:pt x="146862" y="1295539"/>
                  </a:lnTo>
                  <a:lnTo>
                    <a:pt x="154889" y="1295539"/>
                  </a:lnTo>
                  <a:lnTo>
                    <a:pt x="162725" y="1308239"/>
                  </a:lnTo>
                  <a:lnTo>
                    <a:pt x="173532" y="1308239"/>
                  </a:lnTo>
                  <a:lnTo>
                    <a:pt x="185318" y="1320939"/>
                  </a:lnTo>
                  <a:lnTo>
                    <a:pt x="202018" y="1320939"/>
                  </a:lnTo>
                  <a:lnTo>
                    <a:pt x="217246" y="1333639"/>
                  </a:lnTo>
                  <a:lnTo>
                    <a:pt x="232016" y="1333639"/>
                  </a:lnTo>
                  <a:lnTo>
                    <a:pt x="245795" y="1346339"/>
                  </a:lnTo>
                  <a:lnTo>
                    <a:pt x="260819" y="1346339"/>
                  </a:lnTo>
                  <a:lnTo>
                    <a:pt x="268008" y="1359039"/>
                  </a:lnTo>
                  <a:lnTo>
                    <a:pt x="283032" y="1359039"/>
                  </a:lnTo>
                  <a:lnTo>
                    <a:pt x="291706" y="1371739"/>
                  </a:lnTo>
                  <a:lnTo>
                    <a:pt x="293306" y="1371739"/>
                  </a:lnTo>
                  <a:lnTo>
                    <a:pt x="311531" y="1384439"/>
                  </a:lnTo>
                  <a:lnTo>
                    <a:pt x="304825" y="1371739"/>
                  </a:lnTo>
                  <a:lnTo>
                    <a:pt x="317792" y="1384439"/>
                  </a:lnTo>
                  <a:lnTo>
                    <a:pt x="320535" y="1384439"/>
                  </a:lnTo>
                  <a:lnTo>
                    <a:pt x="336740" y="1397139"/>
                  </a:lnTo>
                  <a:lnTo>
                    <a:pt x="337908" y="1397139"/>
                  </a:lnTo>
                  <a:lnTo>
                    <a:pt x="356273" y="1409839"/>
                  </a:lnTo>
                  <a:lnTo>
                    <a:pt x="355015" y="1409839"/>
                  </a:lnTo>
                  <a:lnTo>
                    <a:pt x="383806" y="1422539"/>
                  </a:lnTo>
                  <a:lnTo>
                    <a:pt x="382447" y="1422539"/>
                  </a:lnTo>
                  <a:lnTo>
                    <a:pt x="401167" y="1435239"/>
                  </a:lnTo>
                  <a:lnTo>
                    <a:pt x="402031" y="1447939"/>
                  </a:lnTo>
                  <a:lnTo>
                    <a:pt x="421474" y="1460639"/>
                  </a:lnTo>
                  <a:lnTo>
                    <a:pt x="442963" y="1460639"/>
                  </a:lnTo>
                  <a:lnTo>
                    <a:pt x="458698" y="1473339"/>
                  </a:lnTo>
                  <a:lnTo>
                    <a:pt x="455676" y="1473339"/>
                  </a:lnTo>
                  <a:lnTo>
                    <a:pt x="475030" y="1486039"/>
                  </a:lnTo>
                  <a:lnTo>
                    <a:pt x="498424" y="1498739"/>
                  </a:lnTo>
                  <a:lnTo>
                    <a:pt x="513537" y="1511439"/>
                  </a:lnTo>
                  <a:lnTo>
                    <a:pt x="509384" y="1498739"/>
                  </a:lnTo>
                  <a:lnTo>
                    <a:pt x="522338" y="1511439"/>
                  </a:lnTo>
                  <a:lnTo>
                    <a:pt x="526046" y="1511439"/>
                  </a:lnTo>
                  <a:lnTo>
                    <a:pt x="542251" y="1524139"/>
                  </a:lnTo>
                  <a:lnTo>
                    <a:pt x="545896" y="1524139"/>
                  </a:lnTo>
                  <a:lnTo>
                    <a:pt x="553097" y="1536839"/>
                  </a:lnTo>
                  <a:lnTo>
                    <a:pt x="563854" y="1536839"/>
                  </a:lnTo>
                  <a:lnTo>
                    <a:pt x="570293" y="1549539"/>
                  </a:lnTo>
                  <a:lnTo>
                    <a:pt x="570928" y="1549539"/>
                  </a:lnTo>
                  <a:lnTo>
                    <a:pt x="586041" y="1562239"/>
                  </a:lnTo>
                  <a:lnTo>
                    <a:pt x="595566" y="1562239"/>
                  </a:lnTo>
                  <a:lnTo>
                    <a:pt x="616445" y="1587639"/>
                  </a:lnTo>
                  <a:lnTo>
                    <a:pt x="618197" y="1587639"/>
                  </a:lnTo>
                  <a:lnTo>
                    <a:pt x="646633" y="1600339"/>
                  </a:lnTo>
                  <a:lnTo>
                    <a:pt x="643864" y="1600339"/>
                  </a:lnTo>
                  <a:lnTo>
                    <a:pt x="664222" y="1625739"/>
                  </a:lnTo>
                  <a:lnTo>
                    <a:pt x="665365" y="1625739"/>
                  </a:lnTo>
                  <a:lnTo>
                    <a:pt x="685165" y="1638439"/>
                  </a:lnTo>
                  <a:lnTo>
                    <a:pt x="684733" y="1638439"/>
                  </a:lnTo>
                  <a:lnTo>
                    <a:pt x="704900" y="1651139"/>
                  </a:lnTo>
                  <a:lnTo>
                    <a:pt x="702868" y="1651139"/>
                  </a:lnTo>
                  <a:lnTo>
                    <a:pt x="715911" y="1663928"/>
                  </a:lnTo>
                  <a:lnTo>
                    <a:pt x="715429" y="1663928"/>
                  </a:lnTo>
                  <a:lnTo>
                    <a:pt x="742556" y="1701939"/>
                  </a:lnTo>
                  <a:lnTo>
                    <a:pt x="757313" y="1714639"/>
                  </a:lnTo>
                  <a:lnTo>
                    <a:pt x="756970" y="1714639"/>
                  </a:lnTo>
                  <a:lnTo>
                    <a:pt x="780008" y="1740039"/>
                  </a:lnTo>
                  <a:lnTo>
                    <a:pt x="779614" y="1740039"/>
                  </a:lnTo>
                  <a:lnTo>
                    <a:pt x="791845" y="1752739"/>
                  </a:lnTo>
                  <a:lnTo>
                    <a:pt x="791578" y="1752739"/>
                  </a:lnTo>
                  <a:lnTo>
                    <a:pt x="803097" y="1765439"/>
                  </a:lnTo>
                  <a:lnTo>
                    <a:pt x="802551" y="1765439"/>
                  </a:lnTo>
                  <a:lnTo>
                    <a:pt x="818400" y="1790839"/>
                  </a:lnTo>
                  <a:lnTo>
                    <a:pt x="819861" y="1790839"/>
                  </a:lnTo>
                  <a:lnTo>
                    <a:pt x="833183" y="1803539"/>
                  </a:lnTo>
                  <a:lnTo>
                    <a:pt x="832612" y="1803539"/>
                  </a:lnTo>
                  <a:lnTo>
                    <a:pt x="845566" y="1816239"/>
                  </a:lnTo>
                  <a:lnTo>
                    <a:pt x="843241" y="1816239"/>
                  </a:lnTo>
                  <a:lnTo>
                    <a:pt x="852601" y="1841639"/>
                  </a:lnTo>
                  <a:lnTo>
                    <a:pt x="852119" y="1828939"/>
                  </a:lnTo>
                  <a:lnTo>
                    <a:pt x="860475" y="1854339"/>
                  </a:lnTo>
                  <a:lnTo>
                    <a:pt x="863155" y="1854339"/>
                  </a:lnTo>
                  <a:lnTo>
                    <a:pt x="879779" y="1878139"/>
                  </a:lnTo>
                  <a:lnTo>
                    <a:pt x="887183" y="1905139"/>
                  </a:lnTo>
                  <a:lnTo>
                    <a:pt x="889139" y="1905139"/>
                  </a:lnTo>
                  <a:lnTo>
                    <a:pt x="894575" y="1914271"/>
                  </a:lnTo>
                  <a:lnTo>
                    <a:pt x="896188" y="1930539"/>
                  </a:lnTo>
                  <a:lnTo>
                    <a:pt x="897064" y="1930539"/>
                  </a:lnTo>
                  <a:lnTo>
                    <a:pt x="907427" y="1955939"/>
                  </a:lnTo>
                  <a:lnTo>
                    <a:pt x="905471" y="1943239"/>
                  </a:lnTo>
                  <a:lnTo>
                    <a:pt x="908799" y="1955939"/>
                  </a:lnTo>
                  <a:lnTo>
                    <a:pt x="909447" y="1955939"/>
                  </a:lnTo>
                  <a:lnTo>
                    <a:pt x="915009" y="1975332"/>
                  </a:lnTo>
                  <a:lnTo>
                    <a:pt x="915339" y="1981339"/>
                  </a:lnTo>
                  <a:lnTo>
                    <a:pt x="916736" y="1981339"/>
                  </a:lnTo>
                  <a:lnTo>
                    <a:pt x="918883" y="1981339"/>
                  </a:lnTo>
                  <a:lnTo>
                    <a:pt x="920686" y="1994039"/>
                  </a:lnTo>
                  <a:lnTo>
                    <a:pt x="925512" y="1994039"/>
                  </a:lnTo>
                  <a:lnTo>
                    <a:pt x="926426" y="2006739"/>
                  </a:lnTo>
                  <a:lnTo>
                    <a:pt x="929779" y="2006739"/>
                  </a:lnTo>
                  <a:lnTo>
                    <a:pt x="933742" y="2019439"/>
                  </a:lnTo>
                  <a:lnTo>
                    <a:pt x="931951" y="2006739"/>
                  </a:lnTo>
                  <a:lnTo>
                    <a:pt x="934923" y="2019439"/>
                  </a:lnTo>
                  <a:lnTo>
                    <a:pt x="936193" y="2019439"/>
                  </a:lnTo>
                  <a:lnTo>
                    <a:pt x="944435" y="2032139"/>
                  </a:lnTo>
                  <a:lnTo>
                    <a:pt x="944651" y="2032139"/>
                  </a:lnTo>
                  <a:lnTo>
                    <a:pt x="951395" y="2044839"/>
                  </a:lnTo>
                  <a:lnTo>
                    <a:pt x="949642" y="2044839"/>
                  </a:lnTo>
                  <a:lnTo>
                    <a:pt x="952881" y="2057539"/>
                  </a:lnTo>
                  <a:lnTo>
                    <a:pt x="951852" y="2044839"/>
                  </a:lnTo>
                  <a:lnTo>
                    <a:pt x="956894" y="2070239"/>
                  </a:lnTo>
                  <a:lnTo>
                    <a:pt x="956525" y="2070239"/>
                  </a:lnTo>
                  <a:lnTo>
                    <a:pt x="961567" y="2082939"/>
                  </a:lnTo>
                  <a:lnTo>
                    <a:pt x="962152" y="2082939"/>
                  </a:lnTo>
                  <a:lnTo>
                    <a:pt x="970432" y="2108339"/>
                  </a:lnTo>
                  <a:lnTo>
                    <a:pt x="969822" y="2108339"/>
                  </a:lnTo>
                  <a:lnTo>
                    <a:pt x="976668" y="2133739"/>
                  </a:lnTo>
                  <a:lnTo>
                    <a:pt x="977074" y="2133739"/>
                  </a:lnTo>
                  <a:lnTo>
                    <a:pt x="985723" y="2159139"/>
                  </a:lnTo>
                  <a:lnTo>
                    <a:pt x="985050" y="2159139"/>
                  </a:lnTo>
                  <a:lnTo>
                    <a:pt x="991463" y="2197239"/>
                  </a:lnTo>
                  <a:lnTo>
                    <a:pt x="994968" y="2209939"/>
                  </a:lnTo>
                  <a:lnTo>
                    <a:pt x="998562" y="2235339"/>
                  </a:lnTo>
                  <a:lnTo>
                    <a:pt x="998334" y="2235339"/>
                  </a:lnTo>
                  <a:lnTo>
                    <a:pt x="1000455" y="2248039"/>
                  </a:lnTo>
                  <a:lnTo>
                    <a:pt x="1003998" y="2286139"/>
                  </a:lnTo>
                  <a:lnTo>
                    <a:pt x="1005052" y="2311539"/>
                  </a:lnTo>
                  <a:lnTo>
                    <a:pt x="1004709" y="2336939"/>
                  </a:lnTo>
                  <a:lnTo>
                    <a:pt x="1004709" y="2362339"/>
                  </a:lnTo>
                  <a:lnTo>
                    <a:pt x="1004874" y="2362339"/>
                  </a:lnTo>
                  <a:lnTo>
                    <a:pt x="1001991" y="2387739"/>
                  </a:lnTo>
                  <a:lnTo>
                    <a:pt x="1001839" y="2387739"/>
                  </a:lnTo>
                  <a:lnTo>
                    <a:pt x="1001293" y="2425839"/>
                  </a:lnTo>
                  <a:lnTo>
                    <a:pt x="1001268" y="2427770"/>
                  </a:lnTo>
                  <a:lnTo>
                    <a:pt x="995794" y="2463939"/>
                  </a:lnTo>
                  <a:lnTo>
                    <a:pt x="995451" y="2463939"/>
                  </a:lnTo>
                  <a:lnTo>
                    <a:pt x="992568" y="2502039"/>
                  </a:lnTo>
                  <a:lnTo>
                    <a:pt x="992708" y="2489339"/>
                  </a:lnTo>
                  <a:lnTo>
                    <a:pt x="989558" y="2514739"/>
                  </a:lnTo>
                  <a:lnTo>
                    <a:pt x="987031" y="2527439"/>
                  </a:lnTo>
                  <a:lnTo>
                    <a:pt x="986853" y="2540139"/>
                  </a:lnTo>
                  <a:lnTo>
                    <a:pt x="985405" y="2552839"/>
                  </a:lnTo>
                  <a:lnTo>
                    <a:pt x="985951" y="2540139"/>
                  </a:lnTo>
                  <a:lnTo>
                    <a:pt x="983792" y="2552839"/>
                  </a:lnTo>
                  <a:lnTo>
                    <a:pt x="984161" y="2552839"/>
                  </a:lnTo>
                  <a:lnTo>
                    <a:pt x="982065" y="2565539"/>
                  </a:lnTo>
                  <a:lnTo>
                    <a:pt x="978827" y="2565539"/>
                  </a:lnTo>
                  <a:lnTo>
                    <a:pt x="978281" y="2578239"/>
                  </a:lnTo>
                  <a:lnTo>
                    <a:pt x="976477" y="2578239"/>
                  </a:lnTo>
                  <a:lnTo>
                    <a:pt x="976325" y="2590939"/>
                  </a:lnTo>
                  <a:lnTo>
                    <a:pt x="979843" y="2603639"/>
                  </a:lnTo>
                  <a:lnTo>
                    <a:pt x="1020902" y="2603639"/>
                  </a:lnTo>
                  <a:lnTo>
                    <a:pt x="1024851" y="2590939"/>
                  </a:lnTo>
                  <a:lnTo>
                    <a:pt x="1026642" y="2578239"/>
                  </a:lnTo>
                  <a:lnTo>
                    <a:pt x="1026096" y="2590939"/>
                  </a:lnTo>
                  <a:lnTo>
                    <a:pt x="1029335" y="2578239"/>
                  </a:lnTo>
                  <a:lnTo>
                    <a:pt x="1031570" y="2565539"/>
                  </a:lnTo>
                  <a:lnTo>
                    <a:pt x="1031925" y="2565539"/>
                  </a:lnTo>
                  <a:lnTo>
                    <a:pt x="1034084" y="2552839"/>
                  </a:lnTo>
                  <a:lnTo>
                    <a:pt x="1034630" y="2552839"/>
                  </a:lnTo>
                  <a:lnTo>
                    <a:pt x="1036078" y="2540139"/>
                  </a:lnTo>
                  <a:lnTo>
                    <a:pt x="1035888" y="2540139"/>
                  </a:lnTo>
                  <a:lnTo>
                    <a:pt x="1038415" y="2527439"/>
                  </a:lnTo>
                  <a:lnTo>
                    <a:pt x="1041730" y="2502039"/>
                  </a:lnTo>
                  <a:lnTo>
                    <a:pt x="1041869" y="2502039"/>
                  </a:lnTo>
                  <a:lnTo>
                    <a:pt x="1044752" y="2463939"/>
                  </a:lnTo>
                  <a:lnTo>
                    <a:pt x="1044409" y="2476639"/>
                  </a:lnTo>
                  <a:lnTo>
                    <a:pt x="1050163" y="2438539"/>
                  </a:lnTo>
                  <a:lnTo>
                    <a:pt x="1050607" y="2438539"/>
                  </a:lnTo>
                  <a:lnTo>
                    <a:pt x="1050759" y="2427770"/>
                  </a:lnTo>
                  <a:lnTo>
                    <a:pt x="1050785" y="2425839"/>
                  </a:lnTo>
                  <a:lnTo>
                    <a:pt x="1051331" y="2387739"/>
                  </a:lnTo>
                  <a:lnTo>
                    <a:pt x="1051179" y="2400223"/>
                  </a:lnTo>
                  <a:lnTo>
                    <a:pt x="1054049" y="2375039"/>
                  </a:lnTo>
                  <a:lnTo>
                    <a:pt x="1054214" y="2362339"/>
                  </a:lnTo>
                  <a:lnTo>
                    <a:pt x="1054214" y="2336939"/>
                  </a:lnTo>
                  <a:close/>
                </a:path>
                <a:path w="5156835" h="2604135">
                  <a:moveTo>
                    <a:pt x="5156771" y="24752"/>
                  </a:moveTo>
                  <a:lnTo>
                    <a:pt x="5154828" y="15113"/>
                  </a:lnTo>
                  <a:lnTo>
                    <a:pt x="5149520" y="7251"/>
                  </a:lnTo>
                  <a:lnTo>
                    <a:pt x="5141658" y="1943"/>
                  </a:lnTo>
                  <a:lnTo>
                    <a:pt x="5132019" y="0"/>
                  </a:lnTo>
                  <a:lnTo>
                    <a:pt x="5122392" y="1943"/>
                  </a:lnTo>
                  <a:lnTo>
                    <a:pt x="5114518" y="7251"/>
                  </a:lnTo>
                  <a:lnTo>
                    <a:pt x="5109210" y="15113"/>
                  </a:lnTo>
                  <a:lnTo>
                    <a:pt x="5107267" y="24752"/>
                  </a:lnTo>
                  <a:lnTo>
                    <a:pt x="5109210" y="34378"/>
                  </a:lnTo>
                  <a:lnTo>
                    <a:pt x="5114518" y="42252"/>
                  </a:lnTo>
                  <a:lnTo>
                    <a:pt x="5122392" y="47561"/>
                  </a:lnTo>
                  <a:lnTo>
                    <a:pt x="5132019" y="49504"/>
                  </a:lnTo>
                  <a:lnTo>
                    <a:pt x="5141658" y="47561"/>
                  </a:lnTo>
                  <a:lnTo>
                    <a:pt x="5149520" y="42252"/>
                  </a:lnTo>
                  <a:lnTo>
                    <a:pt x="5154828" y="34378"/>
                  </a:lnTo>
                  <a:lnTo>
                    <a:pt x="5156771" y="24752"/>
                  </a:lnTo>
                  <a:close/>
                </a:path>
              </a:pathLst>
            </a:custGeom>
            <a:solidFill>
              <a:srgbClr val="33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1919" y="45719"/>
              <a:ext cx="4447032" cy="68122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8656" y="0"/>
              <a:ext cx="4404360" cy="68579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66616" y="1545336"/>
              <a:ext cx="6324599" cy="31638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270" y="1849995"/>
            <a:ext cx="3129970" cy="153708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686801" y="963683"/>
            <a:ext cx="10221595" cy="5537200"/>
            <a:chOff x="1686801" y="963683"/>
            <a:chExt cx="10221595" cy="55372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8242" y="3484634"/>
              <a:ext cx="1892299" cy="23749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801" y="1905628"/>
              <a:ext cx="2349499" cy="19049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59023" y="1220578"/>
              <a:ext cx="3031236" cy="47888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0319" y="963683"/>
              <a:ext cx="3535940" cy="55372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51532" y="2843283"/>
              <a:ext cx="3856563" cy="36576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108298" y="532891"/>
            <a:ext cx="3801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3788753.json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eksempel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på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skud-</a:t>
            </a:r>
            <a:r>
              <a:rPr sz="1800" spc="-10" dirty="0">
                <a:latin typeface="Calibri"/>
                <a:cs typeface="Calibri"/>
              </a:rPr>
              <a:t>event.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9770" y="783794"/>
            <a:ext cx="3810000" cy="292735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16830" y="968232"/>
            <a:ext cx="4452620" cy="4476750"/>
            <a:chOff x="516830" y="968232"/>
            <a:chExt cx="4452620" cy="44767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9587" y="968232"/>
              <a:ext cx="3349802" cy="20759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830" y="2649948"/>
              <a:ext cx="4452559" cy="279501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66997" y="391668"/>
            <a:ext cx="30734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Kvinder</a:t>
            </a:r>
            <a:r>
              <a:rPr spc="-95" dirty="0"/>
              <a:t> </a:t>
            </a:r>
            <a:r>
              <a:rPr dirty="0"/>
              <a:t>&amp;</a:t>
            </a:r>
            <a:r>
              <a:rPr spc="-90" dirty="0"/>
              <a:t> </a:t>
            </a:r>
            <a:r>
              <a:rPr spc="-10" dirty="0"/>
              <a:t>Fodbold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979460" y="3946652"/>
            <a:ext cx="2289175" cy="2040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C000"/>
                </a:solidFill>
                <a:latin typeface="Calibri"/>
                <a:cs typeface="Calibri"/>
              </a:rPr>
              <a:t>Kvinder</a:t>
            </a:r>
            <a:r>
              <a:rPr sz="2400" spc="-8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C000"/>
                </a:solidFill>
                <a:latin typeface="Calibri"/>
                <a:cs typeface="Calibri"/>
              </a:rPr>
              <a:t>vs</a:t>
            </a:r>
            <a:r>
              <a:rPr sz="2400" spc="-7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C000"/>
                </a:solidFill>
                <a:latin typeface="Calibri"/>
                <a:cs typeface="Calibri"/>
              </a:rPr>
              <a:t>mænd?</a:t>
            </a:r>
            <a:endParaRPr sz="2400">
              <a:latin typeface="Calibri"/>
              <a:cs typeface="Calibri"/>
            </a:endParaRPr>
          </a:p>
          <a:p>
            <a:pPr marL="12700" marR="62230">
              <a:lnSpc>
                <a:spcPct val="101099"/>
              </a:lnSpc>
            </a:pPr>
            <a:r>
              <a:rPr sz="1800" dirty="0">
                <a:latin typeface="Calibri"/>
                <a:cs typeface="Calibri"/>
              </a:rPr>
              <a:t>længden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afleveringer </a:t>
            </a:r>
            <a:r>
              <a:rPr sz="1800" dirty="0">
                <a:latin typeface="Calibri"/>
                <a:cs typeface="Calibri"/>
              </a:rPr>
              <a:t>antal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frispark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10"/>
              </a:lnSpc>
            </a:pPr>
            <a:r>
              <a:rPr sz="1800" dirty="0">
                <a:latin typeface="Calibri"/>
                <a:cs typeface="Calibri"/>
              </a:rPr>
              <a:t>antal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skud</a:t>
            </a:r>
            <a:endParaRPr sz="1800">
              <a:latin typeface="Calibri"/>
              <a:cs typeface="Calibri"/>
            </a:endParaRPr>
          </a:p>
          <a:p>
            <a:pPr marL="12700" marR="85090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latin typeface="Calibri"/>
                <a:cs typeface="Calibri"/>
              </a:rPr>
              <a:t>antal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lange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afleveringer </a:t>
            </a:r>
            <a:r>
              <a:rPr sz="1800" dirty="0">
                <a:latin typeface="Calibri"/>
                <a:cs typeface="Calibri"/>
              </a:rPr>
              <a:t>antal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boldtab</a:t>
            </a:r>
            <a:r>
              <a:rPr sz="1800" spc="5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hastighed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på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skud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0D6FB-7DF1-028C-1F5B-63F2E8B5D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>
            <a:extLst>
              <a:ext uri="{FF2B5EF4-FFF2-40B4-BE49-F238E27FC236}">
                <a16:creationId xmlns:a16="http://schemas.microsoft.com/office/drawing/2014/main" id="{8B7B29F1-346D-E31E-7887-AAD5B790FF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6997" y="391668"/>
            <a:ext cx="30734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Kvinder</a:t>
            </a:r>
            <a:r>
              <a:rPr spc="-95" dirty="0"/>
              <a:t> </a:t>
            </a:r>
            <a:r>
              <a:rPr dirty="0"/>
              <a:t>&amp;</a:t>
            </a:r>
            <a:r>
              <a:rPr spc="-90" dirty="0"/>
              <a:t> </a:t>
            </a:r>
            <a:r>
              <a:rPr spc="-10" dirty="0"/>
              <a:t>Fodbold</a:t>
            </a:r>
          </a:p>
        </p:txBody>
      </p:sp>
      <p:pic>
        <p:nvPicPr>
          <p:cNvPr id="9" name="Billede 8" descr="Et billede, der indeholder græs, Fodboldstadion, fodboldspiller, stadion&#10;&#10;Automatisk genereret beskrivelse">
            <a:extLst>
              <a:ext uri="{FF2B5EF4-FFF2-40B4-BE49-F238E27FC236}">
                <a16:creationId xmlns:a16="http://schemas.microsoft.com/office/drawing/2014/main" id="{BB21219A-4DBB-B967-77DD-7A15A6661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97" y="1086246"/>
            <a:ext cx="4062555" cy="2350637"/>
          </a:xfrm>
          <a:prstGeom prst="rect">
            <a:avLst/>
          </a:prstGeom>
        </p:spPr>
      </p:pic>
      <p:pic>
        <p:nvPicPr>
          <p:cNvPr id="11" name="Billede 10" descr="Et billede, der indeholder Fodboldstadion, fodboldspiller, Sportshal, græs&#10;&#10;Automatisk genereret beskrivelse">
            <a:extLst>
              <a:ext uri="{FF2B5EF4-FFF2-40B4-BE49-F238E27FC236}">
                <a16:creationId xmlns:a16="http://schemas.microsoft.com/office/drawing/2014/main" id="{BFD97165-D19D-7313-ECB0-A4B141E46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729" y="1086246"/>
            <a:ext cx="4181020" cy="2350637"/>
          </a:xfrm>
          <a:prstGeom prst="rect">
            <a:avLst/>
          </a:prstGeom>
        </p:spPr>
      </p:pic>
      <p:pic>
        <p:nvPicPr>
          <p:cNvPr id="13" name="Billede 12" descr="Et billede, der indeholder Fodboldstadion, skærmbillede, tekst, fodboldspiller&#10;&#10;Automatisk genereret beskrivelse">
            <a:extLst>
              <a:ext uri="{FF2B5EF4-FFF2-40B4-BE49-F238E27FC236}">
                <a16:creationId xmlns:a16="http://schemas.microsoft.com/office/drawing/2014/main" id="{4F40887B-7E1F-8CDB-F198-17AD5AFC8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53" y="4162446"/>
            <a:ext cx="4114882" cy="2282865"/>
          </a:xfrm>
          <a:prstGeom prst="rect">
            <a:avLst/>
          </a:prstGeom>
        </p:spPr>
      </p:pic>
      <p:pic>
        <p:nvPicPr>
          <p:cNvPr id="15" name="Billede 14" descr="Et billede, der indeholder græs, Fodboldstadion, skærmbillede, fodboldspiller&#10;&#10;Automatisk genereret beskrivelse">
            <a:extLst>
              <a:ext uri="{FF2B5EF4-FFF2-40B4-BE49-F238E27FC236}">
                <a16:creationId xmlns:a16="http://schemas.microsoft.com/office/drawing/2014/main" id="{67D07625-C88C-66FF-2B4E-00610ADEB8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729" y="4111663"/>
            <a:ext cx="4181020" cy="238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97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7258" y="461771"/>
            <a:ext cx="30880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5" dirty="0">
                <a:latin typeface="Calibri Light"/>
                <a:cs typeface="Calibri Light"/>
              </a:rPr>
              <a:t>Freeze-</a:t>
            </a:r>
            <a:r>
              <a:rPr sz="4400" spc="-20" dirty="0">
                <a:latin typeface="Calibri Light"/>
                <a:cs typeface="Calibri Light"/>
              </a:rPr>
              <a:t>Frame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206500"/>
            <a:ext cx="3620135" cy="1921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ts val="2135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players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tri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ts val="2135"/>
              </a:lnSpc>
              <a:buFont typeface="Arial MT"/>
              <a:buChar char="•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Distance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pass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teamplayer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45"/>
              </a:spcBef>
              <a:buFont typeface="Arial MT"/>
              <a:buChar char="•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Distance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passline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opponent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ts val="2135"/>
              </a:lnSpc>
              <a:spcBef>
                <a:spcPts val="25"/>
              </a:spcBef>
              <a:buFont typeface="Arial MT"/>
              <a:buChar char="•"/>
              <a:tabLst>
                <a:tab pos="297815" algn="l"/>
              </a:tabLst>
            </a:pPr>
            <a:r>
              <a:rPr sz="1800" spc="-25" dirty="0">
                <a:latin typeface="Calibri"/>
                <a:cs typeface="Calibri"/>
              </a:rPr>
              <a:t>Teamplayer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xG</a:t>
            </a:r>
            <a:endParaRPr sz="1800">
              <a:latin typeface="Calibri"/>
              <a:cs typeface="Calibri"/>
            </a:endParaRPr>
          </a:p>
          <a:p>
            <a:pPr marL="755015" lvl="1" indent="-285115">
              <a:lnSpc>
                <a:spcPts val="2135"/>
              </a:lnSpc>
              <a:buFont typeface="Arial MT"/>
              <a:buChar char="•"/>
              <a:tabLst>
                <a:tab pos="755015" algn="l"/>
              </a:tabLst>
            </a:pPr>
            <a:r>
              <a:rPr sz="1800" dirty="0">
                <a:latin typeface="Calibri"/>
                <a:cs typeface="Calibri"/>
              </a:rPr>
              <a:t>Distance,</a:t>
            </a:r>
            <a:r>
              <a:rPr sz="1800" spc="-1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angle</a:t>
            </a:r>
            <a:endParaRPr sz="1800">
              <a:latin typeface="Calibri"/>
              <a:cs typeface="Calibri"/>
            </a:endParaRPr>
          </a:p>
          <a:p>
            <a:pPr marL="76835">
              <a:lnSpc>
                <a:spcPct val="100000"/>
              </a:lnSpc>
              <a:spcBef>
                <a:spcPts val="1995"/>
              </a:spcBef>
            </a:pPr>
            <a:r>
              <a:rPr sz="1800" b="1" dirty="0">
                <a:latin typeface="Calibri"/>
                <a:cs typeface="Calibri"/>
              </a:rPr>
              <a:t>This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frame: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4288" y="534271"/>
            <a:ext cx="5936312" cy="61126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94245" y="3119898"/>
            <a:ext cx="3286125" cy="1928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just">
              <a:lnSpc>
                <a:spcPts val="2075"/>
              </a:lnSpc>
            </a:pPr>
            <a:r>
              <a:rPr sz="1800" dirty="0">
                <a:latin typeface="Calibri"/>
                <a:cs typeface="Calibri"/>
              </a:rPr>
              <a:t>GS:2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tri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gdist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24.0</a:t>
            </a:r>
            <a:endParaRPr sz="1800">
              <a:latin typeface="Calibri"/>
              <a:cs typeface="Calibri"/>
            </a:endParaRPr>
          </a:p>
          <a:p>
            <a:pPr marR="914400" algn="just">
              <a:lnSpc>
                <a:spcPct val="99400"/>
              </a:lnSpc>
              <a:spcBef>
                <a:spcPts val="35"/>
              </a:spcBef>
            </a:pPr>
            <a:r>
              <a:rPr sz="1800" dirty="0">
                <a:latin typeface="Calibri"/>
                <a:cs typeface="Calibri"/>
              </a:rPr>
              <a:t>ML: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tri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gdist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18.6 </a:t>
            </a:r>
            <a:r>
              <a:rPr sz="1800" dirty="0">
                <a:latin typeface="Calibri"/>
                <a:cs typeface="Calibri"/>
              </a:rPr>
              <a:t>LH: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tri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gdist</a:t>
            </a:r>
            <a:r>
              <a:rPr sz="1800" spc="-20" dirty="0">
                <a:latin typeface="Calibri"/>
                <a:cs typeface="Calibri"/>
              </a:rPr>
              <a:t> 19.2 </a:t>
            </a:r>
            <a:r>
              <a:rPr sz="1800" dirty="0">
                <a:latin typeface="Calibri"/>
                <a:cs typeface="Calibri"/>
              </a:rPr>
              <a:t>GS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ML: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22</a:t>
            </a:r>
            <a:endParaRPr sz="1800">
              <a:latin typeface="Calibri"/>
              <a:cs typeface="Calibri"/>
            </a:endParaRPr>
          </a:p>
          <a:p>
            <a:pPr algn="just">
              <a:lnSpc>
                <a:spcPts val="2135"/>
              </a:lnSpc>
              <a:spcBef>
                <a:spcPts val="50"/>
              </a:spcBef>
            </a:pPr>
            <a:r>
              <a:rPr sz="1800" dirty="0">
                <a:latin typeface="Calibri"/>
                <a:cs typeface="Calibri"/>
              </a:rPr>
              <a:t>GS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LH: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14</a:t>
            </a:r>
            <a:endParaRPr sz="1800">
              <a:latin typeface="Calibri"/>
              <a:cs typeface="Calibri"/>
            </a:endParaRPr>
          </a:p>
          <a:p>
            <a:pPr algn="just">
              <a:lnSpc>
                <a:spcPts val="2180"/>
              </a:lnSpc>
              <a:spcBef>
                <a:spcPts val="30"/>
              </a:spcBef>
            </a:pPr>
            <a:r>
              <a:rPr sz="1800" dirty="0">
                <a:latin typeface="Calibri"/>
                <a:cs typeface="Calibri"/>
              </a:rPr>
              <a:t>Closest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OPP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ML-</a:t>
            </a:r>
            <a:r>
              <a:rPr sz="1800" dirty="0">
                <a:latin typeface="Calibri"/>
                <a:cs typeface="Calibri"/>
              </a:rPr>
              <a:t>pass: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2.72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/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0.12 </a:t>
            </a:r>
            <a:r>
              <a:rPr sz="1800" dirty="0">
                <a:latin typeface="Calibri"/>
                <a:cs typeface="Calibri"/>
              </a:rPr>
              <a:t>Closest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OPP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LH-</a:t>
            </a:r>
            <a:r>
              <a:rPr sz="1800" dirty="0">
                <a:latin typeface="Calibri"/>
                <a:cs typeface="Calibri"/>
              </a:rPr>
              <a:t>pass:</a:t>
            </a:r>
            <a:r>
              <a:rPr sz="1800" spc="3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2.12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/</a:t>
            </a:r>
            <a:r>
              <a:rPr sz="1800" spc="-20" dirty="0">
                <a:latin typeface="Calibri"/>
                <a:cs typeface="Calibri"/>
              </a:rPr>
              <a:t> 0.15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1545" y="5571235"/>
            <a:ext cx="3352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Conlusion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Should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been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pass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3581" y="3159549"/>
            <a:ext cx="4213860" cy="2308860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548640" marR="1689735" indent="-457200">
              <a:lnSpc>
                <a:spcPct val="100000"/>
              </a:lnSpc>
              <a:spcBef>
                <a:spcPts val="25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team-others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shooter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tri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tri AND</a:t>
            </a:r>
            <a:endParaRPr sz="1800">
              <a:latin typeface="Calibri"/>
              <a:cs typeface="Calibri"/>
            </a:endParaRPr>
          </a:p>
          <a:p>
            <a:pPr marL="548640" marR="1078865">
              <a:lnSpc>
                <a:spcPts val="2110"/>
              </a:lnSpc>
              <a:spcBef>
                <a:spcPts val="13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gdist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(shooter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tol)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  <a:p>
            <a:pPr marL="548640">
              <a:lnSpc>
                <a:spcPts val="21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Passdist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Shooter-Other-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ratio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0.2</a:t>
            </a:r>
            <a:endParaRPr sz="1800">
              <a:latin typeface="Calibri"/>
              <a:cs typeface="Calibri"/>
            </a:endParaRPr>
          </a:p>
          <a:p>
            <a:pPr marL="91440">
              <a:lnSpc>
                <a:spcPts val="2135"/>
              </a:lnSpc>
            </a:pP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endParaRPr sz="1800">
              <a:latin typeface="Calibri"/>
              <a:cs typeface="Calibri"/>
            </a:endParaRPr>
          </a:p>
          <a:p>
            <a:pPr marL="1005205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been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pass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97258" y="220980"/>
            <a:ext cx="30734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Kvinder</a:t>
            </a:r>
            <a:r>
              <a:rPr spc="-95" dirty="0"/>
              <a:t> </a:t>
            </a:r>
            <a:r>
              <a:rPr dirty="0"/>
              <a:t>&amp;</a:t>
            </a:r>
            <a:r>
              <a:rPr spc="-90" dirty="0"/>
              <a:t> </a:t>
            </a:r>
            <a:r>
              <a:rPr spc="-10" dirty="0"/>
              <a:t>Fodbold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7461" y="965707"/>
            <a:ext cx="4281170" cy="845819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2062480">
              <a:lnSpc>
                <a:spcPts val="2090"/>
              </a:lnSpc>
              <a:spcBef>
                <a:spcPts val="225"/>
              </a:spcBef>
            </a:pPr>
            <a:r>
              <a:rPr sz="1800" dirty="0">
                <a:latin typeface="Calibri"/>
                <a:cs typeface="Calibri"/>
              </a:rPr>
              <a:t>Find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10" dirty="0">
                <a:latin typeface="Calibri"/>
                <a:cs typeface="Calibri"/>
              </a:rPr>
              <a:t> non-teammates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teammate</a:t>
            </a:r>
            <a:endParaRPr sz="1800">
              <a:latin typeface="Calibri"/>
              <a:cs typeface="Calibri"/>
            </a:endParaRPr>
          </a:p>
          <a:p>
            <a:pPr marL="926465">
              <a:lnSpc>
                <a:spcPts val="2150"/>
              </a:lnSpc>
            </a:pPr>
            <a:r>
              <a:rPr sz="1800" dirty="0">
                <a:latin typeface="Calibri"/>
                <a:cs typeface="Calibri"/>
              </a:rPr>
              <a:t>compute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nont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triangle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3432" y="1887156"/>
            <a:ext cx="3028766" cy="44024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Kvinder</a:t>
            </a:r>
            <a:r>
              <a:rPr spc="-95" dirty="0"/>
              <a:t> </a:t>
            </a:r>
            <a:r>
              <a:rPr dirty="0"/>
              <a:t>&amp;</a:t>
            </a:r>
            <a:r>
              <a:rPr spc="-90" dirty="0"/>
              <a:t> </a:t>
            </a:r>
            <a:r>
              <a:rPr spc="-10" dirty="0"/>
              <a:t>Fodbold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5587465" y="860761"/>
            <a:ext cx="6163310" cy="4184650"/>
            <a:chOff x="5587465" y="860761"/>
            <a:chExt cx="6163310" cy="41846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0716" y="860761"/>
              <a:ext cx="6119963" cy="352366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87465" y="4384431"/>
              <a:ext cx="3937000" cy="66040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05964" y="5139988"/>
            <a:ext cx="3784599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7853" y="983995"/>
            <a:ext cx="4281170" cy="845819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2062480">
              <a:lnSpc>
                <a:spcPts val="2110"/>
              </a:lnSpc>
              <a:spcBef>
                <a:spcPts val="210"/>
              </a:spcBef>
            </a:pPr>
            <a:r>
              <a:rPr sz="1800" dirty="0">
                <a:latin typeface="Calibri"/>
                <a:cs typeface="Calibri"/>
              </a:rPr>
              <a:t>Find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10" dirty="0">
                <a:latin typeface="Calibri"/>
                <a:cs typeface="Calibri"/>
              </a:rPr>
              <a:t> non-teammates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teammate</a:t>
            </a:r>
            <a:endParaRPr sz="1800">
              <a:latin typeface="Calibri"/>
              <a:cs typeface="Calibri"/>
            </a:endParaRPr>
          </a:p>
          <a:p>
            <a:pPr marL="927100">
              <a:lnSpc>
                <a:spcPts val="2125"/>
              </a:lnSpc>
            </a:pPr>
            <a:r>
              <a:rPr sz="1800" dirty="0">
                <a:latin typeface="Calibri"/>
                <a:cs typeface="Calibri"/>
              </a:rPr>
              <a:t>compute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nont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triangle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6693" y="568374"/>
            <a:ext cx="9956165" cy="4403090"/>
            <a:chOff x="316693" y="568374"/>
            <a:chExt cx="9956165" cy="4403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3651" y="568374"/>
              <a:ext cx="3028766" cy="44024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693" y="2390891"/>
              <a:ext cx="7772400" cy="238101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Kvinder</a:t>
            </a:r>
            <a:r>
              <a:rPr spc="-95" dirty="0"/>
              <a:t> </a:t>
            </a:r>
            <a:r>
              <a:rPr dirty="0"/>
              <a:t>&amp;</a:t>
            </a:r>
            <a:r>
              <a:rPr spc="-90" dirty="0"/>
              <a:t> </a:t>
            </a:r>
            <a:r>
              <a:rPr spc="-10" dirty="0"/>
              <a:t>Fodbold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376" y="132588"/>
            <a:ext cx="30734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Kvinder</a:t>
            </a:r>
            <a:r>
              <a:rPr spc="-95" dirty="0"/>
              <a:t> </a:t>
            </a:r>
            <a:r>
              <a:rPr dirty="0"/>
              <a:t>&amp;</a:t>
            </a:r>
            <a:r>
              <a:rPr spc="-90" dirty="0"/>
              <a:t> </a:t>
            </a:r>
            <a:r>
              <a:rPr spc="-10" dirty="0"/>
              <a:t>Fodbold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6693" y="726310"/>
            <a:ext cx="8348345" cy="6008370"/>
            <a:chOff x="316693" y="726310"/>
            <a:chExt cx="8348345" cy="60083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2222" y="1201130"/>
              <a:ext cx="7772400" cy="23810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693" y="726310"/>
              <a:ext cx="7772399" cy="6279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6983" y="3537986"/>
              <a:ext cx="6702877" cy="31964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376" y="132588"/>
            <a:ext cx="30734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Kvinder</a:t>
            </a:r>
            <a:r>
              <a:rPr spc="-95" dirty="0"/>
              <a:t> </a:t>
            </a:r>
            <a:r>
              <a:rPr dirty="0"/>
              <a:t>&amp;</a:t>
            </a:r>
            <a:r>
              <a:rPr spc="-90" dirty="0"/>
              <a:t> </a:t>
            </a:r>
            <a:r>
              <a:rPr spc="-10" dirty="0"/>
              <a:t>Fodbold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97774" y="1764348"/>
            <a:ext cx="11317605" cy="4483735"/>
            <a:chOff x="697774" y="1764348"/>
            <a:chExt cx="11317605" cy="4483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37473" y="1858133"/>
              <a:ext cx="6077412" cy="412663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774" y="1764348"/>
              <a:ext cx="5333917" cy="4483582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3636" y="967014"/>
            <a:ext cx="7772399" cy="5386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992</TotalTime>
  <Words>372</Words>
  <Application>Microsoft Macintosh PowerPoint</Application>
  <PresentationFormat>Widescreen</PresentationFormat>
  <Paragraphs>79</Paragraphs>
  <Slides>21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21</vt:i4>
      </vt:variant>
    </vt:vector>
  </HeadingPairs>
  <TitlesOfParts>
    <vt:vector size="25" baseType="lpstr">
      <vt:lpstr>Arial MT</vt:lpstr>
      <vt:lpstr>Calibri</vt:lpstr>
      <vt:lpstr>Calibri Light</vt:lpstr>
      <vt:lpstr>Office Theme</vt:lpstr>
      <vt:lpstr>PowerPoint-præsentation</vt:lpstr>
      <vt:lpstr>Agenda</vt:lpstr>
      <vt:lpstr>Kvinder &amp; Fodbold</vt:lpstr>
      <vt:lpstr>Kvinder &amp; Fodbold</vt:lpstr>
      <vt:lpstr>Kvinder &amp; Fodbold</vt:lpstr>
      <vt:lpstr>Kvinder &amp; Fodbold</vt:lpstr>
      <vt:lpstr>Kvinder &amp; Fodbold</vt:lpstr>
      <vt:lpstr>Kvinder &amp; Fodbold</vt:lpstr>
      <vt:lpstr>Kvinder &amp; Fodbold</vt:lpstr>
      <vt:lpstr>Kvinder &amp; Fodbold</vt:lpstr>
      <vt:lpstr>Kvinder &amp; Fodbold</vt:lpstr>
      <vt:lpstr>Kvinder &amp; Fodbold Freeze Frame case</vt:lpstr>
      <vt:lpstr>Kvinder &amp; Fodbold</vt:lpstr>
      <vt:lpstr>PowerPoint-præsentation</vt:lpstr>
      <vt:lpstr>PowerPoint-præsentation</vt:lpstr>
      <vt:lpstr>Kvinder &amp; Fodbold Bias ..</vt:lpstr>
      <vt:lpstr>PowerPoint-præsentation</vt:lpstr>
      <vt:lpstr>Sample event from 69301.json with 3291 events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Thorbjørn Wulf (THOR - Adjunkt - Cphbusiness)</cp:lastModifiedBy>
  <cp:revision>2</cp:revision>
  <cp:lastPrinted>2025-03-06T14:56:08Z</cp:lastPrinted>
  <dcterms:created xsi:type="dcterms:W3CDTF">2025-03-06T14:52:15Z</dcterms:created>
  <dcterms:modified xsi:type="dcterms:W3CDTF">2025-03-07T07:24:36Z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2024-02-26T00:00:00Z</vt:filetime>
  </property>
  <property fmtid="{D5CDD505-2E9C-101B-9397-08002B2CF9AE}" pid="3" name="LastSaved">
    <vt:filetime>2025-03-06T00:00:00Z</vt:filetime>
  </property>
  <property fmtid="{D5CDD505-2E9C-101B-9397-08002B2CF9AE}" pid="4" name="Producer">
    <vt:lpwstr>macOS Version 12.6.5 (Build 21G531) Quartz PDFContext</vt:lpwstr>
  </property>
</Properties>
</file>